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9" r:id="rId3"/>
    <p:sldId id="306" r:id="rId4"/>
    <p:sldId id="305" r:id="rId5"/>
    <p:sldId id="301" r:id="rId6"/>
    <p:sldId id="295" r:id="rId7"/>
    <p:sldId id="300" r:id="rId8"/>
    <p:sldId id="304" r:id="rId9"/>
    <p:sldId id="299" r:id="rId10"/>
    <p:sldId id="298" r:id="rId11"/>
    <p:sldId id="289" r:id="rId12"/>
    <p:sldId id="296" r:id="rId13"/>
    <p:sldId id="320" r:id="rId14"/>
    <p:sldId id="319" r:id="rId15"/>
    <p:sldId id="316" r:id="rId16"/>
    <p:sldId id="317" r:id="rId17"/>
    <p:sldId id="318" r:id="rId18"/>
    <p:sldId id="257" r:id="rId19"/>
    <p:sldId id="315" r:id="rId20"/>
    <p:sldId id="290" r:id="rId21"/>
    <p:sldId id="288" r:id="rId22"/>
    <p:sldId id="258" r:id="rId23"/>
    <p:sldId id="291" r:id="rId24"/>
    <p:sldId id="292" r:id="rId25"/>
    <p:sldId id="259" r:id="rId26"/>
    <p:sldId id="286" r:id="rId27"/>
    <p:sldId id="284" r:id="rId28"/>
    <p:sldId id="293" r:id="rId29"/>
    <p:sldId id="285" r:id="rId30"/>
    <p:sldId id="279" r:id="rId31"/>
    <p:sldId id="280" r:id="rId32"/>
    <p:sldId id="281" r:id="rId33"/>
    <p:sldId id="282" r:id="rId34"/>
    <p:sldId id="283" r:id="rId35"/>
    <p:sldId id="274" r:id="rId36"/>
    <p:sldId id="275" r:id="rId37"/>
    <p:sldId id="313" r:id="rId38"/>
    <p:sldId id="312" r:id="rId39"/>
    <p:sldId id="311" r:id="rId40"/>
    <p:sldId id="310" r:id="rId41"/>
    <p:sldId id="294" r:id="rId42"/>
    <p:sldId id="309" r:id="rId43"/>
    <p:sldId id="308" r:id="rId44"/>
    <p:sldId id="276" r:id="rId45"/>
    <p:sldId id="277" r:id="rId46"/>
    <p:sldId id="278" r:id="rId47"/>
    <p:sldId id="264" r:id="rId48"/>
    <p:sldId id="265" r:id="rId49"/>
    <p:sldId id="267" r:id="rId50"/>
    <p:sldId id="266" r:id="rId51"/>
    <p:sldId id="268" r:id="rId52"/>
    <p:sldId id="269" r:id="rId53"/>
    <p:sldId id="270" r:id="rId54"/>
    <p:sldId id="271" r:id="rId55"/>
    <p:sldId id="272" r:id="rId56"/>
    <p:sldId id="273" r:id="rId57"/>
    <p:sldId id="260" r:id="rId58"/>
    <p:sldId id="261" r:id="rId59"/>
    <p:sldId id="262" r:id="rId60"/>
    <p:sldId id="307" r:id="rId61"/>
    <p:sldId id="303" r:id="rId62"/>
    <p:sldId id="263" r:id="rId63"/>
    <p:sldId id="287" r:id="rId64"/>
    <p:sldId id="322" r:id="rId65"/>
    <p:sldId id="297" r:id="rId66"/>
    <p:sldId id="302" r:id="rId67"/>
    <p:sldId id="323" r:id="rId68"/>
    <p:sldId id="325" r:id="rId69"/>
    <p:sldId id="326" r:id="rId70"/>
    <p:sldId id="324" r:id="rId71"/>
    <p:sldId id="314" r:id="rId72"/>
    <p:sldId id="321" r:id="rId73"/>
    <p:sldId id="328" r:id="rId74"/>
    <p:sldId id="327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" userDrawn="1">
          <p15:clr>
            <a:srgbClr val="A4A3A4"/>
          </p15:clr>
        </p15:guide>
        <p15:guide id="2" pos="216" userDrawn="1">
          <p15:clr>
            <a:srgbClr val="A4A3A4"/>
          </p15:clr>
        </p15:guide>
        <p15:guide id="3" orient="horz" pos="4080" userDrawn="1">
          <p15:clr>
            <a:srgbClr val="A4A3A4"/>
          </p15:clr>
        </p15:guide>
        <p15:guide id="4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6" y="108"/>
      </p:cViewPr>
      <p:guideLst>
        <p:guide orient="horz" pos="216"/>
        <p:guide pos="216"/>
        <p:guide orient="horz" pos="408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080C-B3B6-436D-B1B3-DFC9B4180FA6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C21-B26A-4CE1-AF7B-A6A8C876B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6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080C-B3B6-436D-B1B3-DFC9B4180FA6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C21-B26A-4CE1-AF7B-A6A8C876B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080C-B3B6-436D-B1B3-DFC9B4180FA6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C21-B26A-4CE1-AF7B-A6A8C876B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6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080C-B3B6-436D-B1B3-DFC9B4180FA6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C21-B26A-4CE1-AF7B-A6A8C876B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8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080C-B3B6-436D-B1B3-DFC9B4180FA6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C21-B26A-4CE1-AF7B-A6A8C876B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3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080C-B3B6-436D-B1B3-DFC9B4180FA6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C21-B26A-4CE1-AF7B-A6A8C876B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0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080C-B3B6-436D-B1B3-DFC9B4180FA6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C21-B26A-4CE1-AF7B-A6A8C876B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8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080C-B3B6-436D-B1B3-DFC9B4180FA6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C21-B26A-4CE1-AF7B-A6A8C876B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8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080C-B3B6-436D-B1B3-DFC9B4180FA6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C21-B26A-4CE1-AF7B-A6A8C876B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1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080C-B3B6-436D-B1B3-DFC9B4180FA6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C21-B26A-4CE1-AF7B-A6A8C876B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4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B080C-B3B6-436D-B1B3-DFC9B4180FA6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2C21-B26A-4CE1-AF7B-A6A8C876B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7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080C-B3B6-436D-B1B3-DFC9B4180FA6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B2C21-B26A-4CE1-AF7B-A6A8C876B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5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2" t="12950" r="84" b="11886"/>
          <a:stretch/>
        </p:blipFill>
        <p:spPr>
          <a:xfrm rot="5400000">
            <a:off x="-334965" y="1173165"/>
            <a:ext cx="5959710" cy="4454921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Kevin </a:t>
            </a:r>
          </a:p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Ricketts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AIR FORCE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5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136" r="-54" b="6138"/>
          <a:stretch/>
        </p:blipFill>
        <p:spPr>
          <a:xfrm>
            <a:off x="1188465" y="321277"/>
            <a:ext cx="3198905" cy="6007608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Jerome Steward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NAVY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6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5057" y="1173165"/>
            <a:ext cx="5939894" cy="4454921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Willis Whetstone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65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5057" y="1173165"/>
            <a:ext cx="5939894" cy="4454920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John Raby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AIR FORCE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8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5057" y="1173165"/>
            <a:ext cx="5939893" cy="4454920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Toriano</a:t>
            </a:r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 Lane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 NATIONAL GUARD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86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5057" y="1173165"/>
            <a:ext cx="5939893" cy="4454920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Ron Villanova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NAVY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4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5057" y="1173165"/>
            <a:ext cx="5939893" cy="4454920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Dan Clevenger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5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5057" y="1173165"/>
            <a:ext cx="5939893" cy="4454919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Bryce Holton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 RESERVE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7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5057" y="1173165"/>
            <a:ext cx="5939892" cy="4454919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Kevin Humphreys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86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0" t="17203" r="15767" b="13664"/>
          <a:stretch/>
        </p:blipFill>
        <p:spPr>
          <a:xfrm rot="5400000">
            <a:off x="-325056" y="1163257"/>
            <a:ext cx="5939894" cy="4454921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Aaron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Rop</a:t>
            </a:r>
            <a:endParaRPr lang="en-US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NAVY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31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0" t="13585" r="10817" b="11280"/>
          <a:stretch/>
        </p:blipFill>
        <p:spPr>
          <a:xfrm rot="16200000" flipV="1">
            <a:off x="-309575" y="1151255"/>
            <a:ext cx="5943600" cy="4489586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Chris Couch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AIR FORCE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21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5057" y="1173165"/>
            <a:ext cx="5939894" cy="4454921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Ray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Cadotte</a:t>
            </a:r>
            <a:endParaRPr lang="en-US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6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25" b="59357"/>
          <a:stretch/>
        </p:blipFill>
        <p:spPr>
          <a:xfrm>
            <a:off x="616854" y="405377"/>
            <a:ext cx="4498848" cy="5778460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Alexander Houghton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NAVY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0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t="-34" r="7477"/>
          <a:stretch/>
        </p:blipFill>
        <p:spPr>
          <a:xfrm rot="16200000" flipV="1">
            <a:off x="-235701" y="1406393"/>
            <a:ext cx="6007608" cy="4048940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Chad Ervin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MARINES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4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15428" r="10108" b="7500"/>
          <a:stretch/>
        </p:blipFill>
        <p:spPr>
          <a:xfrm rot="5400000">
            <a:off x="-325056" y="1163257"/>
            <a:ext cx="5939894" cy="4454921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Cecelia Kemper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NAVY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4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79" b="4068"/>
          <a:stretch/>
        </p:blipFill>
        <p:spPr>
          <a:xfrm>
            <a:off x="590713" y="405378"/>
            <a:ext cx="4498848" cy="5674699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Jeffery Anderson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NAVY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40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8" y="1114715"/>
            <a:ext cx="5674699" cy="4256024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Ron Johansen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2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James</a:t>
            </a:r>
          </a:p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Covey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 &amp; AIR FORCE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t="12829" r="13580" b="15787"/>
          <a:stretch/>
        </p:blipFill>
        <p:spPr>
          <a:xfrm>
            <a:off x="418883" y="431737"/>
            <a:ext cx="4502196" cy="6002930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6489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Thomas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Stroebel</a:t>
            </a:r>
            <a:endParaRPr lang="en-US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NAVY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78" b="73674"/>
          <a:stretch/>
        </p:blipFill>
        <p:spPr>
          <a:xfrm>
            <a:off x="802061" y="1218126"/>
            <a:ext cx="3589992" cy="4572000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0015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Samuel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Beeg</a:t>
            </a:r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 Jr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AIR FORCE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1483" y="1182104"/>
            <a:ext cx="6002928" cy="4502196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3634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Joseph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Ihnen</a:t>
            </a:r>
            <a:endParaRPr lang="en-US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NAVY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1483" y="1182104"/>
            <a:ext cx="6002928" cy="4502196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6244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Robin Keefer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AIR FORCE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1483" y="1182104"/>
            <a:ext cx="6002928" cy="4502196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2184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325057" y="1173165"/>
            <a:ext cx="5939894" cy="4454921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David Merrill Jr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MARINE CORPS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9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Marty Zimmerman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 NATIONAL GUARD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37842" r="13098" b="459"/>
          <a:stretch/>
        </p:blipFill>
        <p:spPr>
          <a:xfrm>
            <a:off x="452846" y="383176"/>
            <a:ext cx="4498848" cy="5958228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699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Michael Castillo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NAVY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1483" y="1182104"/>
            <a:ext cx="6002928" cy="4502196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7477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Michael Quinlan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84" b="76596"/>
          <a:stretch/>
        </p:blipFill>
        <p:spPr>
          <a:xfrm>
            <a:off x="523387" y="1052663"/>
            <a:ext cx="4498848" cy="5034284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727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Michael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Stambersky</a:t>
            </a:r>
            <a:endParaRPr lang="en-US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 NATIONAL GUARD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2" t="20953" r="7173" b="290"/>
          <a:stretch/>
        </p:blipFill>
        <p:spPr>
          <a:xfrm>
            <a:off x="471135" y="452844"/>
            <a:ext cx="4498848" cy="5844400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01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Philip Hallam </a:t>
            </a:r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Ⅱ</a:t>
            </a:r>
            <a:endParaRPr lang="en-US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NAVY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4" t="10265" r="12599" b="19686"/>
          <a:stretch/>
        </p:blipFill>
        <p:spPr>
          <a:xfrm>
            <a:off x="357166" y="470602"/>
            <a:ext cx="4875605" cy="5577840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889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Kary</a:t>
            </a:r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 Grant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3" y="505508"/>
            <a:ext cx="4502196" cy="5855388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0069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Ken Brooks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3" y="431738"/>
            <a:ext cx="4502196" cy="6002928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9307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Marc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Buccilli</a:t>
            </a:r>
            <a:endParaRPr lang="en-US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AIR FORCE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3" y="619703"/>
            <a:ext cx="4502196" cy="5626997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1971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Tim Wolters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0" b="86"/>
          <a:stretch/>
        </p:blipFill>
        <p:spPr>
          <a:xfrm>
            <a:off x="749645" y="491067"/>
            <a:ext cx="3774195" cy="5943600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2799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Matt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Kelcher</a:t>
            </a:r>
            <a:endParaRPr lang="en-US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AIR FORCE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3" y="619971"/>
            <a:ext cx="4502196" cy="5626461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644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" t="1194" r="4207" b="8876"/>
          <a:stretch/>
        </p:blipFill>
        <p:spPr>
          <a:xfrm rot="5400000">
            <a:off x="-216616" y="1149057"/>
            <a:ext cx="5943600" cy="4490366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Nolan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Buckey</a:t>
            </a:r>
            <a:endParaRPr lang="en-US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AIR FORCE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3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Fred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Hignite</a:t>
            </a:r>
            <a:endParaRPr lang="en-US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3" y="617708"/>
            <a:ext cx="4502196" cy="5630988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454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Lee Dykes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NAVY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1483" y="1182104"/>
            <a:ext cx="6002928" cy="4502196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2611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Rick Hamilton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AIR FORCE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92" y="415984"/>
            <a:ext cx="4754879" cy="5943600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2022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Steve Fare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92" y="432460"/>
            <a:ext cx="4754879" cy="5943600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6302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Lee Fisher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NAVY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3" y="431738"/>
            <a:ext cx="4502196" cy="6002928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1395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Lisa Washington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1483" y="1182104"/>
            <a:ext cx="6002928" cy="4502196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958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Mark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Chorbagian</a:t>
            </a:r>
            <a:endParaRPr lang="en-US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MARINES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3" y="1465690"/>
            <a:ext cx="4502196" cy="3935024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9367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Dennis Haas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 NATIONAL GUARD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1483" y="1182104"/>
            <a:ext cx="6002928" cy="4502196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0233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Derik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Hoeltzel</a:t>
            </a:r>
            <a:endParaRPr lang="en-US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3" t="32330" r="6655" b="153"/>
          <a:stretch/>
        </p:blipFill>
        <p:spPr>
          <a:xfrm>
            <a:off x="299697" y="427059"/>
            <a:ext cx="4933074" cy="6007608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352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6343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Donavon Cutis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 NATIONAL GUARD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31253" r="13364" b="4770"/>
          <a:stretch/>
        </p:blipFill>
        <p:spPr>
          <a:xfrm>
            <a:off x="418011" y="427059"/>
            <a:ext cx="4904168" cy="6007608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9336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5057" y="1173165"/>
            <a:ext cx="5939894" cy="4454921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Misty Wolfgang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1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Dirk Smith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 NATIONAL GUARD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3" t="28213" r="1" b="3995"/>
          <a:stretch/>
        </p:blipFill>
        <p:spPr>
          <a:xfrm>
            <a:off x="568411" y="427059"/>
            <a:ext cx="3677227" cy="6007608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2484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Frank Andrews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1483" y="1182104"/>
            <a:ext cx="6002928" cy="4502196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1066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Jarrett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Merren</a:t>
            </a:r>
            <a:endParaRPr lang="en-US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9688" r="-887" b="-387"/>
          <a:stretch/>
        </p:blipFill>
        <p:spPr>
          <a:xfrm rot="5400000">
            <a:off x="-285895" y="1411311"/>
            <a:ext cx="6007608" cy="4039103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479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John Rexford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" b="1331"/>
          <a:stretch/>
        </p:blipFill>
        <p:spPr>
          <a:xfrm rot="5400000">
            <a:off x="-331483" y="1182104"/>
            <a:ext cx="6002928" cy="4502196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536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Joseph Fairchild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MARINES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49" b="72389"/>
          <a:stretch/>
        </p:blipFill>
        <p:spPr>
          <a:xfrm>
            <a:off x="784643" y="1213694"/>
            <a:ext cx="4076925" cy="4498848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0365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Joshua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Gravelyn</a:t>
            </a:r>
            <a:endParaRPr 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AIR FORCE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3" y="431738"/>
            <a:ext cx="4502196" cy="6002928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9531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Juan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Quintaro</a:t>
            </a:r>
            <a:endParaRPr lang="en-US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50" b="20032"/>
          <a:stretch/>
        </p:blipFill>
        <p:spPr>
          <a:xfrm>
            <a:off x="418883" y="443417"/>
            <a:ext cx="4754880" cy="5855176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821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Andrew Yates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MARINES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t="9545" r="17619" b="947"/>
          <a:stretch/>
        </p:blipFill>
        <p:spPr>
          <a:xfrm>
            <a:off x="497259" y="452044"/>
            <a:ext cx="4498848" cy="6089997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3040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Clinton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Lenahan</a:t>
            </a:r>
            <a:endParaRPr lang="en-US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MARINES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1483" y="1182104"/>
            <a:ext cx="6002928" cy="4502196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185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Clinton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Voneitzen</a:t>
            </a:r>
            <a:endParaRPr lang="en-US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NAVY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1483" y="1182104"/>
            <a:ext cx="6002928" cy="4502196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856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5057" y="1173165"/>
            <a:ext cx="5939894" cy="4454921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Kirk Walraven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MARINES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4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Kelly Willis-Benally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8" y="415985"/>
            <a:ext cx="4460394" cy="5943600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1777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Robert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Heyart</a:t>
            </a:r>
            <a:endParaRPr lang="en-US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AIR FORCE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0" y="427059"/>
            <a:ext cx="3710581" cy="6007608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413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Daniel Woods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16" b="38198"/>
          <a:stretch/>
        </p:blipFill>
        <p:spPr>
          <a:xfrm>
            <a:off x="534212" y="590400"/>
            <a:ext cx="4498848" cy="5637034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379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8382" y="770664"/>
            <a:ext cx="6527613" cy="1048432"/>
          </a:xfrm>
        </p:spPr>
        <p:txBody>
          <a:bodyPr anchor="ctr"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06058" y="2302476"/>
            <a:ext cx="5412259" cy="4361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Phil Bird</a:t>
            </a:r>
          </a:p>
          <a:p>
            <a:pPr>
              <a:lnSpc>
                <a:spcPct val="120000"/>
              </a:lnSpc>
            </a:pPr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AIR FORCE</a:t>
            </a:r>
          </a:p>
          <a:p>
            <a:pPr>
              <a:lnSpc>
                <a:spcPct val="120000"/>
              </a:lnSpc>
            </a:pPr>
            <a:r>
              <a:rPr lang="en-US" sz="86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Jeffrey Lopez</a:t>
            </a:r>
          </a:p>
          <a:p>
            <a:pPr>
              <a:lnSpc>
                <a:spcPct val="120000"/>
              </a:lnSpc>
            </a:pPr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/>
              </a:rPr>
              <a:t>NAVY</a:t>
            </a:r>
          </a:p>
          <a:p>
            <a:pPr>
              <a:lnSpc>
                <a:spcPct val="120000"/>
              </a:lnSpc>
            </a:pPr>
            <a:r>
              <a:rPr lang="en-US" sz="86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Dean LaTour</a:t>
            </a:r>
          </a:p>
          <a:p>
            <a:r>
              <a:rPr lang="en-US" sz="49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/>
              </a:rPr>
              <a:t>NAVY</a:t>
            </a:r>
          </a:p>
          <a:p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</p:txBody>
      </p:sp>
    </p:spTree>
    <p:extLst>
      <p:ext uri="{BB962C8B-B14F-4D97-AF65-F5344CB8AC3E}">
        <p14:creationId xmlns:p14="http://schemas.microsoft.com/office/powerpoint/2010/main" val="332016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8382" y="770664"/>
            <a:ext cx="6527613" cy="1048432"/>
          </a:xfrm>
        </p:spPr>
        <p:txBody>
          <a:bodyPr anchor="ctr"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67350" y="2409568"/>
            <a:ext cx="6508645" cy="4345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Ross </a:t>
            </a:r>
            <a:r>
              <a:rPr lang="en-US" sz="8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Blackmer</a:t>
            </a:r>
            <a:endParaRPr lang="en-US" sz="8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NAVY</a:t>
            </a:r>
          </a:p>
          <a:p>
            <a:pPr>
              <a:lnSpc>
                <a:spcPct val="120000"/>
              </a:lnSpc>
            </a:pPr>
            <a:r>
              <a:rPr lang="en-US" sz="86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Walter Bunker</a:t>
            </a:r>
          </a:p>
          <a:p>
            <a:pPr>
              <a:lnSpc>
                <a:spcPct val="120000"/>
              </a:lnSpc>
            </a:pPr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/>
              </a:rPr>
              <a:t>AIR FORCE</a:t>
            </a:r>
          </a:p>
          <a:p>
            <a:pPr>
              <a:lnSpc>
                <a:spcPct val="120000"/>
              </a:lnSpc>
            </a:pPr>
            <a:r>
              <a:rPr lang="en-US" sz="86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Roger Martin</a:t>
            </a:r>
          </a:p>
          <a:p>
            <a:r>
              <a:rPr lang="en-US" sz="49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/>
              </a:rPr>
              <a:t>NAVY</a:t>
            </a:r>
          </a:p>
          <a:p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</p:txBody>
      </p:sp>
    </p:spTree>
    <p:extLst>
      <p:ext uri="{BB962C8B-B14F-4D97-AF65-F5344CB8AC3E}">
        <p14:creationId xmlns:p14="http://schemas.microsoft.com/office/powerpoint/2010/main" val="175696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8382" y="770664"/>
            <a:ext cx="6527613" cy="1048432"/>
          </a:xfrm>
        </p:spPr>
        <p:txBody>
          <a:bodyPr anchor="ctr"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95417" y="2232453"/>
            <a:ext cx="9033541" cy="4979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Greg Dean</a:t>
            </a: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</a:p>
          <a:p>
            <a:pPr>
              <a:lnSpc>
                <a:spcPct val="120000"/>
              </a:lnSpc>
            </a:pPr>
            <a:r>
              <a:rPr lang="en-US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Joshua Gloria</a:t>
            </a: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/>
              </a:rPr>
              <a:t>ARMY</a:t>
            </a:r>
          </a:p>
          <a:p>
            <a:pPr>
              <a:lnSpc>
                <a:spcPct val="120000"/>
              </a:lnSpc>
            </a:pPr>
            <a:r>
              <a:rPr lang="en-US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Kevin </a:t>
            </a:r>
            <a:r>
              <a:rPr lang="en-US" b="1" spc="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MacConnell</a:t>
            </a:r>
            <a:endParaRPr lang="en-US" b="1" spc="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  <a:p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/>
              </a:rPr>
              <a:t>NAVY</a:t>
            </a:r>
          </a:p>
          <a:p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</p:txBody>
      </p:sp>
    </p:spTree>
    <p:extLst>
      <p:ext uri="{BB962C8B-B14F-4D97-AF65-F5344CB8AC3E}">
        <p14:creationId xmlns:p14="http://schemas.microsoft.com/office/powerpoint/2010/main" val="39537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8382" y="770664"/>
            <a:ext cx="6527613" cy="1048432"/>
          </a:xfrm>
        </p:spPr>
        <p:txBody>
          <a:bodyPr anchor="ctr"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1082" y="2441053"/>
            <a:ext cx="10442212" cy="4589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Douglas Middleton</a:t>
            </a: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</a:p>
          <a:p>
            <a:pPr>
              <a:lnSpc>
                <a:spcPct val="120000"/>
              </a:lnSpc>
            </a:pP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Carl Osborn</a:t>
            </a: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/>
              </a:rPr>
              <a:t>AIRFORCE</a:t>
            </a:r>
          </a:p>
          <a:p>
            <a:pPr>
              <a:lnSpc>
                <a:spcPct val="120000"/>
              </a:lnSpc>
            </a:pPr>
            <a:r>
              <a:rPr lang="en-US" sz="65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Robert </a:t>
            </a: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Armstead</a:t>
            </a: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/>
              </a:rPr>
              <a:t>ARMY</a:t>
            </a:r>
          </a:p>
          <a:p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</p:txBody>
      </p:sp>
    </p:spTree>
    <p:extLst>
      <p:ext uri="{BB962C8B-B14F-4D97-AF65-F5344CB8AC3E}">
        <p14:creationId xmlns:p14="http://schemas.microsoft.com/office/powerpoint/2010/main" val="257481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8382" y="770664"/>
            <a:ext cx="6527613" cy="1048432"/>
          </a:xfrm>
        </p:spPr>
        <p:txBody>
          <a:bodyPr anchor="ctr"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1082" y="2268058"/>
            <a:ext cx="10442212" cy="4589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Chris </a:t>
            </a:r>
            <a:r>
              <a:rPr lang="en-US" sz="6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Pego</a:t>
            </a:r>
            <a:endParaRPr lang="en-US" sz="6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NAVY</a:t>
            </a:r>
          </a:p>
          <a:p>
            <a:pPr>
              <a:lnSpc>
                <a:spcPct val="120000"/>
              </a:lnSpc>
            </a:pP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Roy Carranza</a:t>
            </a: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/>
              </a:rPr>
              <a:t>ARMY</a:t>
            </a:r>
          </a:p>
          <a:p>
            <a:pPr>
              <a:lnSpc>
                <a:spcPct val="120000"/>
              </a:lnSpc>
            </a:pP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Gary Clark</a:t>
            </a: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/>
              </a:rPr>
              <a:t>ARMY</a:t>
            </a:r>
          </a:p>
          <a:p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</p:txBody>
      </p:sp>
    </p:spTree>
    <p:extLst>
      <p:ext uri="{BB962C8B-B14F-4D97-AF65-F5344CB8AC3E}">
        <p14:creationId xmlns:p14="http://schemas.microsoft.com/office/powerpoint/2010/main" val="50185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8382" y="770664"/>
            <a:ext cx="6527613" cy="1048432"/>
          </a:xfrm>
        </p:spPr>
        <p:txBody>
          <a:bodyPr anchor="ctr"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1082" y="2268058"/>
            <a:ext cx="10442212" cy="4589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Donald </a:t>
            </a:r>
            <a:r>
              <a:rPr lang="en-US" sz="6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Koppela</a:t>
            </a:r>
            <a:endParaRPr lang="en-US" sz="6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NAVY</a:t>
            </a:r>
          </a:p>
          <a:p>
            <a:pPr>
              <a:lnSpc>
                <a:spcPct val="120000"/>
              </a:lnSpc>
            </a:pP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David McConnell</a:t>
            </a: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/>
              </a:rPr>
              <a:t>MARINES</a:t>
            </a:r>
          </a:p>
          <a:p>
            <a:pPr>
              <a:lnSpc>
                <a:spcPct val="120000"/>
              </a:lnSpc>
            </a:pP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Danny </a:t>
            </a:r>
            <a:r>
              <a:rPr lang="en-US" sz="6500" b="1" spc="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Ryckman</a:t>
            </a:r>
            <a:endParaRPr lang="en-US" sz="6500" b="1" spc="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/>
              </a:rPr>
              <a:t>ARMY</a:t>
            </a:r>
          </a:p>
          <a:p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</p:txBody>
      </p:sp>
    </p:spTree>
    <p:extLst>
      <p:ext uri="{BB962C8B-B14F-4D97-AF65-F5344CB8AC3E}">
        <p14:creationId xmlns:p14="http://schemas.microsoft.com/office/powerpoint/2010/main" val="19175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8382" y="770664"/>
            <a:ext cx="6527613" cy="1048432"/>
          </a:xfrm>
        </p:spPr>
        <p:txBody>
          <a:bodyPr anchor="ctr"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1082" y="2268058"/>
            <a:ext cx="10442212" cy="4589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David Spicer</a:t>
            </a: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NAVY</a:t>
            </a:r>
          </a:p>
          <a:p>
            <a:pPr>
              <a:lnSpc>
                <a:spcPct val="120000"/>
              </a:lnSpc>
            </a:pP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Nichole Steele</a:t>
            </a: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/>
              </a:rPr>
              <a:t>AIR FORCE</a:t>
            </a:r>
          </a:p>
          <a:p>
            <a:pPr>
              <a:lnSpc>
                <a:spcPct val="120000"/>
              </a:lnSpc>
            </a:pP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Eric </a:t>
            </a:r>
            <a:r>
              <a:rPr lang="en-US" sz="6500" b="1" spc="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Stites</a:t>
            </a:r>
            <a:endParaRPr lang="en-US" sz="6500" b="1" spc="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/>
              </a:rPr>
              <a:t>NAVY</a:t>
            </a:r>
          </a:p>
          <a:p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</p:txBody>
      </p:sp>
    </p:spTree>
    <p:extLst>
      <p:ext uri="{BB962C8B-B14F-4D97-AF65-F5344CB8AC3E}">
        <p14:creationId xmlns:p14="http://schemas.microsoft.com/office/powerpoint/2010/main" val="248978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5057" y="1173165"/>
            <a:ext cx="5939894" cy="4454920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James Goff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0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8382" y="770664"/>
            <a:ext cx="6527613" cy="1048432"/>
          </a:xfrm>
        </p:spPr>
        <p:txBody>
          <a:bodyPr anchor="ctr"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1082" y="2268058"/>
            <a:ext cx="10442212" cy="4589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Glen Coffin</a:t>
            </a: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MARINES</a:t>
            </a:r>
          </a:p>
          <a:p>
            <a:pPr>
              <a:lnSpc>
                <a:spcPct val="120000"/>
              </a:lnSpc>
            </a:pP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Ernest Fletcher</a:t>
            </a: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/>
              </a:rPr>
              <a:t>ARMY NATIONAL GUARD</a:t>
            </a:r>
          </a:p>
          <a:p>
            <a:pPr>
              <a:lnSpc>
                <a:spcPct val="120000"/>
              </a:lnSpc>
            </a:pP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Dan </a:t>
            </a:r>
            <a:r>
              <a:rPr lang="en-US" sz="6500" b="1" spc="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Jarman</a:t>
            </a:r>
            <a:endParaRPr lang="en-US" sz="6500" b="1" spc="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/>
              </a:rPr>
              <a:t>ARMY</a:t>
            </a:r>
          </a:p>
          <a:p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</p:txBody>
      </p:sp>
    </p:spTree>
    <p:extLst>
      <p:ext uri="{BB962C8B-B14F-4D97-AF65-F5344CB8AC3E}">
        <p14:creationId xmlns:p14="http://schemas.microsoft.com/office/powerpoint/2010/main" val="388921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8382" y="770664"/>
            <a:ext cx="6527613" cy="1048432"/>
          </a:xfrm>
        </p:spPr>
        <p:txBody>
          <a:bodyPr anchor="ctr"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1082" y="2268058"/>
            <a:ext cx="10442212" cy="4589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Brian Gonzalez</a:t>
            </a: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MARINES</a:t>
            </a:r>
          </a:p>
          <a:p>
            <a:pPr>
              <a:lnSpc>
                <a:spcPct val="120000"/>
              </a:lnSpc>
            </a:pP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Ford </a:t>
            </a:r>
            <a:r>
              <a:rPr lang="en-US" sz="6500" b="1" spc="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Carr</a:t>
            </a:r>
            <a:endParaRPr lang="en-US" sz="6500" b="1" spc="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AIR FORCE</a:t>
            </a:r>
          </a:p>
          <a:p>
            <a:pPr>
              <a:lnSpc>
                <a:spcPct val="120000"/>
              </a:lnSpc>
            </a:pPr>
            <a:r>
              <a:rPr lang="en-US" sz="65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Michael </a:t>
            </a: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Walker</a:t>
            </a: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AIR FORCE</a:t>
            </a:r>
          </a:p>
          <a:p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</p:txBody>
      </p:sp>
    </p:spTree>
    <p:extLst>
      <p:ext uri="{BB962C8B-B14F-4D97-AF65-F5344CB8AC3E}">
        <p14:creationId xmlns:p14="http://schemas.microsoft.com/office/powerpoint/2010/main" val="304894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8382" y="770664"/>
            <a:ext cx="6527613" cy="1048432"/>
          </a:xfrm>
        </p:spPr>
        <p:txBody>
          <a:bodyPr anchor="ctr"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1082" y="2268058"/>
            <a:ext cx="10442212" cy="4589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Cory </a:t>
            </a:r>
            <a:r>
              <a:rPr lang="en-US" sz="6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Polom</a:t>
            </a:r>
            <a:endParaRPr lang="en-US" sz="6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MARINE CORPS</a:t>
            </a:r>
          </a:p>
          <a:p>
            <a:pPr>
              <a:lnSpc>
                <a:spcPct val="120000"/>
              </a:lnSpc>
            </a:pP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Barry </a:t>
            </a:r>
            <a:r>
              <a:rPr lang="en-US" sz="6500" b="1" spc="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Histead</a:t>
            </a:r>
            <a:endParaRPr lang="en-US" sz="6500" b="1" spc="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</a:p>
          <a:p>
            <a:pPr>
              <a:lnSpc>
                <a:spcPct val="120000"/>
              </a:lnSpc>
            </a:pP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David Bennett</a:t>
            </a: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</a:p>
          <a:p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</p:txBody>
      </p:sp>
    </p:spTree>
    <p:extLst>
      <p:ext uri="{BB962C8B-B14F-4D97-AF65-F5344CB8AC3E}">
        <p14:creationId xmlns:p14="http://schemas.microsoft.com/office/powerpoint/2010/main" val="11531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8382" y="770664"/>
            <a:ext cx="6527613" cy="1048432"/>
          </a:xfrm>
        </p:spPr>
        <p:txBody>
          <a:bodyPr anchor="ctr"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9015" y="2384855"/>
            <a:ext cx="10226345" cy="4646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Robert Snyder</a:t>
            </a: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AIR FORCE</a:t>
            </a:r>
          </a:p>
          <a:p>
            <a:pPr>
              <a:lnSpc>
                <a:spcPct val="120000"/>
              </a:lnSpc>
            </a:pP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Samuel Johnson</a:t>
            </a: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</a:p>
          <a:p>
            <a:pPr>
              <a:lnSpc>
                <a:spcPct val="120000"/>
              </a:lnSpc>
            </a:pP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Brian Baird</a:t>
            </a:r>
          </a:p>
          <a:p>
            <a:pPr>
              <a:lnSpc>
                <a:spcPct val="120000"/>
              </a:lnSpc>
            </a:pPr>
            <a:r>
              <a:rPr lang="en-US" sz="34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AIR FORCE</a:t>
            </a:r>
          </a:p>
          <a:p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</p:txBody>
      </p:sp>
    </p:spTree>
    <p:extLst>
      <p:ext uri="{BB962C8B-B14F-4D97-AF65-F5344CB8AC3E}">
        <p14:creationId xmlns:p14="http://schemas.microsoft.com/office/powerpoint/2010/main" val="38460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8382" y="770664"/>
            <a:ext cx="6527613" cy="1048432"/>
          </a:xfrm>
        </p:spPr>
        <p:txBody>
          <a:bodyPr anchor="ctr"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490" y="2150076"/>
            <a:ext cx="11399396" cy="513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Todd </a:t>
            </a:r>
            <a:r>
              <a:rPr lang="en-US" sz="6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Nordman</a:t>
            </a:r>
            <a:endParaRPr lang="en-US" sz="6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  <a:p>
            <a:pPr>
              <a:lnSpc>
                <a:spcPct val="120000"/>
              </a:lnSpc>
            </a:pP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Kimberly Sisk</a:t>
            </a:r>
          </a:p>
          <a:p>
            <a:pPr>
              <a:lnSpc>
                <a:spcPct val="120000"/>
              </a:lnSpc>
            </a:pP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Stuart </a:t>
            </a:r>
            <a:r>
              <a:rPr lang="en-US" sz="6500" b="1" spc="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Bookey</a:t>
            </a:r>
            <a:endParaRPr lang="en-US" sz="6500" b="1" spc="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  <a:p>
            <a:pPr>
              <a:lnSpc>
                <a:spcPct val="120000"/>
              </a:lnSpc>
            </a:pP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India Perez</a:t>
            </a:r>
          </a:p>
          <a:p>
            <a:pPr>
              <a:lnSpc>
                <a:spcPct val="120000"/>
              </a:lnSpc>
            </a:pPr>
            <a:r>
              <a:rPr lang="en-US" sz="65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/>
              </a:rPr>
              <a:t>Jordan Logan</a:t>
            </a:r>
            <a:endParaRPr lang="en-US" sz="3400" spc="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  <a:p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/>
            </a:endParaRPr>
          </a:p>
        </p:txBody>
      </p:sp>
    </p:spTree>
    <p:extLst>
      <p:ext uri="{BB962C8B-B14F-4D97-AF65-F5344CB8AC3E}">
        <p14:creationId xmlns:p14="http://schemas.microsoft.com/office/powerpoint/2010/main" val="338591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5057" y="1173165"/>
            <a:ext cx="5939893" cy="4454920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Albert Ortiz</a:t>
            </a: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AIR FORCE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2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2771" y="787140"/>
            <a:ext cx="6527613" cy="1048432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Honoring our Veterans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94" y="308187"/>
            <a:ext cx="3446147" cy="6126480"/>
          </a:xfrm>
          <a:prstGeom prst="rect">
            <a:avLst/>
          </a:prstGeom>
          <a:ln w="76200" cap="sq" cmpd="sng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32771" y="1991865"/>
            <a:ext cx="6527613" cy="444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Donna </a:t>
            </a:r>
            <a:r>
              <a:rPr lang="en-US" sz="9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panose="02020502060506020403" pitchFamily="18" charset="0"/>
              </a:rPr>
              <a:t>Methner</a:t>
            </a:r>
            <a:endParaRPr lang="en-US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anose="02020502060506020403" pitchFamily="18" charset="0"/>
            </a:endParaRPr>
          </a:p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ARMY</a:t>
            </a:r>
            <a:endParaRPr lang="en-US" sz="4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559</Words>
  <Application>Microsoft Office PowerPoint</Application>
  <PresentationFormat>Widescreen</PresentationFormat>
  <Paragraphs>271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Adobe Garamond Pro</vt:lpstr>
      <vt:lpstr>Arial</vt:lpstr>
      <vt:lpstr>Calibri</vt:lpstr>
      <vt:lpstr>Calibri Light</vt:lpstr>
      <vt:lpstr>Edwardian Script ITC</vt:lpstr>
      <vt:lpstr>Myriad Pro</vt:lpstr>
      <vt:lpstr>Times New Roman</vt:lpstr>
      <vt:lpstr>Office Theme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  <vt:lpstr>Honoring our Veterans</vt:lpstr>
    </vt:vector>
  </TitlesOfParts>
  <Company>SCIT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Wright</dc:creator>
  <cp:lastModifiedBy>Alicia Raphael</cp:lastModifiedBy>
  <cp:revision>71</cp:revision>
  <dcterms:created xsi:type="dcterms:W3CDTF">2025-11-04T15:05:30Z</dcterms:created>
  <dcterms:modified xsi:type="dcterms:W3CDTF">2025-11-10T19:50:14Z</dcterms:modified>
</cp:coreProperties>
</file>